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97" r:id="rId8"/>
    <p:sldId id="298" r:id="rId9"/>
    <p:sldId id="288" r:id="rId10"/>
    <p:sldId id="296" r:id="rId11"/>
    <p:sldId id="294" r:id="rId12"/>
    <p:sldId id="293" r:id="rId13"/>
    <p:sldId id="299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e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4" y="3761763"/>
            <a:ext cx="467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/>
                <a:cs typeface="Arial"/>
              </a:rPr>
              <a:t>Kostprijs</a:t>
            </a:r>
            <a:r>
              <a:rPr lang="en-US" sz="3600" b="1" dirty="0" smtClean="0">
                <a:latin typeface="Arial"/>
                <a:cs typeface="Arial"/>
              </a:rPr>
              <a:t>/ de </a:t>
            </a:r>
            <a:r>
              <a:rPr lang="en-US" sz="3600" b="1" dirty="0" err="1" smtClean="0">
                <a:latin typeface="Arial"/>
                <a:cs typeface="Arial"/>
              </a:rPr>
              <a:t>keten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808" y="4090554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114" y="4514467"/>
            <a:ext cx="1216659" cy="13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93180" y="2336800"/>
            <a:ext cx="64776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Studenten:</a:t>
            </a:r>
          </a:p>
          <a:p>
            <a:r>
              <a:rPr lang="nl-NL" sz="2800" dirty="0" smtClean="0"/>
              <a:t>PT43D, PT33D, PT33L, PT43L,</a:t>
            </a:r>
          </a:p>
          <a:p>
            <a:endParaRPr lang="nl-NL" sz="2800" dirty="0"/>
          </a:p>
          <a:p>
            <a:r>
              <a:rPr lang="nl-NL" sz="2800" dirty="0" smtClean="0"/>
              <a:t>Datum: dinsdag 3-4-2018 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Feed me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129952"/>
            <a:ext cx="72253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Cijfer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6,9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gemiddeld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Aansluiting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BPV: 6,0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BPV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externe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6,2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Didactisch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handelen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6,5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70844" y="1545177"/>
            <a:ext cx="7124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resultaten: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Tips?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1382752"/>
            <a:ext cx="73702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BPV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lessen:</a:t>
            </a:r>
          </a:p>
          <a:p>
            <a:pPr marL="742950" lvl="1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ben je het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tevreden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over</a:t>
            </a:r>
          </a:p>
          <a:p>
            <a:pPr marL="742950" lvl="1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ben je het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meest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tevreden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over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verbeterd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70517" y="2958522"/>
            <a:ext cx="5419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Didactisch handelen: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Waar ben je het minst tevreden over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Waar ben je het meest tevreden over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Wat kan er verbeterd worden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226633" y="4482790"/>
            <a:ext cx="573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Antwoord mailen naar: </a:t>
            </a:r>
            <a:r>
              <a:rPr lang="nl-NL" dirty="0" smtClean="0">
                <a:hlinkClick r:id="rId3"/>
              </a:rPr>
              <a:t>segers@groenewelle.nl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21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854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Kostprijs</a:t>
            </a:r>
            <a:r>
              <a:rPr lang="en-US" sz="4400" b="1" dirty="0" smtClean="0">
                <a:latin typeface="Arial"/>
                <a:cs typeface="Arial"/>
              </a:rPr>
              <a:t>, </a:t>
            </a:r>
            <a:r>
              <a:rPr lang="en-US" sz="4400" b="1" dirty="0" err="1" smtClean="0">
                <a:latin typeface="Arial"/>
                <a:cs typeface="Arial"/>
              </a:rPr>
              <a:t>keten</a:t>
            </a:r>
            <a:r>
              <a:rPr lang="en-US" sz="4400" b="1" dirty="0" smtClean="0">
                <a:latin typeface="Arial"/>
                <a:cs typeface="Arial"/>
              </a:rPr>
              <a:t>, </a:t>
            </a:r>
            <a:r>
              <a:rPr lang="en-US" sz="4400" b="1" dirty="0" err="1" smtClean="0">
                <a:latin typeface="Arial"/>
                <a:cs typeface="Arial"/>
              </a:rPr>
              <a:t>afdelingsplan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434" y="2185639"/>
            <a:ext cx="7248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Afmaken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kostprijs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8 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voldoende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info van het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Start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transparantie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Lezen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artikelen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Voorbereiden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afdelingsplan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proeve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858644" y="1478843"/>
            <a:ext cx="715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Afronden opdracht kostprijsberekening en start volgende opdrachten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7421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</a:p>
          <a:p>
            <a:r>
              <a:rPr lang="nl-NL" dirty="0" smtClean="0"/>
              <a:t>Periode 13: optimaliseren: kostprijs</a:t>
            </a:r>
          </a:p>
          <a:p>
            <a:r>
              <a:rPr lang="nl-NL" dirty="0" smtClean="0"/>
              <a:t>Periode 14: de keten, transparantie in de keten</a:t>
            </a:r>
          </a:p>
          <a:p>
            <a:r>
              <a:rPr lang="nl-NL" dirty="0" smtClean="0"/>
              <a:t>Periode 15: afdelingsplan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6410" y="156118"/>
            <a:ext cx="6802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Kostprijs</a:t>
            </a:r>
            <a:r>
              <a:rPr lang="en-US" sz="4400" b="1" dirty="0" smtClean="0">
                <a:latin typeface="Arial"/>
                <a:cs typeface="Arial"/>
              </a:rPr>
              <a:t>, </a:t>
            </a:r>
            <a:r>
              <a:rPr lang="en-US" sz="4400" b="1" dirty="0" err="1" smtClean="0">
                <a:latin typeface="Arial"/>
                <a:cs typeface="Arial"/>
              </a:rPr>
              <a:t>stappenplan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460809" y="925559"/>
            <a:ext cx="76831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Stap 1: introductie; bekendheid met </a:t>
            </a:r>
            <a:r>
              <a:rPr lang="nl-NL" dirty="0" err="1" smtClean="0"/>
              <a:t>kwingids</a:t>
            </a:r>
            <a:r>
              <a:rPr lang="nl-NL" dirty="0" smtClean="0"/>
              <a:t> en termen</a:t>
            </a:r>
          </a:p>
          <a:p>
            <a:endParaRPr lang="nl-NL" dirty="0" smtClean="0"/>
          </a:p>
          <a:p>
            <a:r>
              <a:rPr lang="nl-NL" dirty="0" smtClean="0"/>
              <a:t>Stap 2: bepalen kosten arbeid ( en % van het gewas ten opzichten van de rest van het bedrijf)</a:t>
            </a:r>
          </a:p>
          <a:p>
            <a:endParaRPr lang="nl-NL" dirty="0" smtClean="0"/>
          </a:p>
          <a:p>
            <a:r>
              <a:rPr lang="nl-NL" dirty="0" smtClean="0"/>
              <a:t>Stap 3: bepalen kosten vlottende productiemiddelen</a:t>
            </a:r>
          </a:p>
          <a:p>
            <a:endParaRPr lang="nl-NL" dirty="0" smtClean="0"/>
          </a:p>
          <a:p>
            <a:r>
              <a:rPr lang="nl-NL" dirty="0" smtClean="0"/>
              <a:t>Stap 4: bepalen kosten duurzame productiemiddelen (toegerekend)</a:t>
            </a:r>
          </a:p>
          <a:p>
            <a:endParaRPr lang="nl-NL" dirty="0" smtClean="0"/>
          </a:p>
          <a:p>
            <a:r>
              <a:rPr lang="nl-NL" dirty="0" smtClean="0"/>
              <a:t>Stap 5; bepalen kosten grond, gebouwen, installaties (toegerekend)</a:t>
            </a:r>
          </a:p>
          <a:p>
            <a:endParaRPr lang="nl-NL" dirty="0" smtClean="0"/>
          </a:p>
          <a:p>
            <a:r>
              <a:rPr lang="nl-NL" dirty="0" smtClean="0"/>
              <a:t>Stap 6: overige kosten</a:t>
            </a:r>
          </a:p>
          <a:p>
            <a:endParaRPr lang="nl-NL" dirty="0" smtClean="0"/>
          </a:p>
          <a:p>
            <a:r>
              <a:rPr lang="nl-NL" dirty="0" smtClean="0"/>
              <a:t>Stap 7: uitrekenen kostprijs en maken saldoberekening</a:t>
            </a:r>
          </a:p>
          <a:p>
            <a:endParaRPr lang="nl-NL" dirty="0" smtClean="0"/>
          </a:p>
          <a:p>
            <a:r>
              <a:rPr lang="nl-NL" dirty="0" smtClean="0"/>
              <a:t>Stap 8: maken van het eind verslag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84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468" y="245327"/>
            <a:ext cx="81069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Transparantie</a:t>
            </a:r>
            <a:r>
              <a:rPr lang="en-US" sz="4400" b="1" dirty="0" smtClean="0">
                <a:latin typeface="Arial"/>
                <a:cs typeface="Arial"/>
              </a:rPr>
              <a:t> in de </a:t>
            </a:r>
            <a:r>
              <a:rPr lang="en-US" sz="4400" b="1" dirty="0" err="1" smtClean="0">
                <a:latin typeface="Arial"/>
                <a:cs typeface="Arial"/>
              </a:rPr>
              <a:t>keten</a:t>
            </a:r>
            <a:r>
              <a:rPr lang="en-US" sz="4400" b="1" dirty="0" smtClean="0">
                <a:latin typeface="Arial"/>
                <a:cs typeface="Arial"/>
              </a:rPr>
              <a:t>, </a:t>
            </a:r>
            <a:r>
              <a:rPr lang="en-US" sz="4400" b="1" dirty="0" err="1" smtClean="0">
                <a:latin typeface="Arial"/>
                <a:cs typeface="Arial"/>
              </a:rPr>
              <a:t>opdrachten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802888" y="1561171"/>
            <a:ext cx="79285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1: inzicht in keten eigen bedrijf</a:t>
            </a:r>
          </a:p>
          <a:p>
            <a:endParaRPr lang="nl-NL" dirty="0" smtClean="0"/>
          </a:p>
          <a:p>
            <a:r>
              <a:rPr lang="nl-NL" dirty="0" smtClean="0"/>
              <a:t>Lezen artikelen</a:t>
            </a:r>
          </a:p>
          <a:p>
            <a:endParaRPr lang="nl-NL" dirty="0" smtClean="0"/>
          </a:p>
          <a:p>
            <a:r>
              <a:rPr lang="nl-NL" dirty="0" smtClean="0"/>
              <a:t>Opdracht 2: transparanten ketens, een kwestie van vertrouwen</a:t>
            </a:r>
          </a:p>
          <a:p>
            <a:endParaRPr lang="nl-NL" dirty="0" smtClean="0"/>
          </a:p>
          <a:p>
            <a:r>
              <a:rPr lang="nl-NL" dirty="0" smtClean="0"/>
              <a:t>Opdracht 3: voor elke schakel in de keten een rol, mits deze transparant is</a:t>
            </a:r>
          </a:p>
          <a:p>
            <a:endParaRPr lang="nl-NL" dirty="0" smtClean="0"/>
          </a:p>
          <a:p>
            <a:r>
              <a:rPr lang="nl-NL" dirty="0" smtClean="0"/>
              <a:t>Opdracht 4: beschrijving keten van het eigen product en hoe te beïnvloeden</a:t>
            </a:r>
          </a:p>
          <a:p>
            <a:endParaRPr lang="nl-NL" dirty="0" smtClean="0"/>
          </a:p>
          <a:p>
            <a:r>
              <a:rPr lang="nl-NL" dirty="0" smtClean="0"/>
              <a:t>Opdracht 4 wordt ingeleverd als eindverslag</a:t>
            </a:r>
          </a:p>
          <a:p>
            <a:endParaRPr lang="nl-NL" dirty="0"/>
          </a:p>
          <a:p>
            <a:r>
              <a:rPr lang="nl-NL" dirty="0" smtClean="0"/>
              <a:t>		</a:t>
            </a:r>
            <a:r>
              <a:rPr lang="nl-NL" b="1" dirty="0" smtClean="0"/>
              <a:t>TIP: bekijk de filmpjes genoemd in het arrangement</a:t>
            </a:r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 flipH="1">
            <a:off x="1806497" y="5083842"/>
            <a:ext cx="480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92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Samenvattend</a:t>
            </a:r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: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706137" y="2141034"/>
            <a:ext cx="5675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err="1" smtClean="0"/>
              <a:t>Feedme</a:t>
            </a:r>
            <a:r>
              <a:rPr lang="nl-NL" dirty="0"/>
              <a:t> </a:t>
            </a:r>
            <a:r>
              <a:rPr lang="nl-NL" dirty="0" smtClean="0">
                <a:sym typeface="Wingdings" panose="05000000000000000000" pitchFamily="2" charset="2"/>
              </a:rPr>
              <a:t> advies geven</a:t>
            </a:r>
            <a:endParaRPr lang="nl-NL" dirty="0" smtClean="0"/>
          </a:p>
          <a:p>
            <a:pPr marL="342900" indent="-342900">
              <a:buAutoNum type="arabicPeriod"/>
            </a:pPr>
            <a:r>
              <a:rPr lang="nl-NL" dirty="0" smtClean="0"/>
              <a:t>Opdracht kostprijs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afmaken</a:t>
            </a:r>
          </a:p>
          <a:p>
            <a:pPr marL="342900" indent="-342900">
              <a:buAutoNum type="arabicPeriod"/>
            </a:pPr>
            <a:r>
              <a:rPr lang="nl-NL" dirty="0" smtClean="0"/>
              <a:t>Opdracht transparante keten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dirty="0" smtClean="0"/>
              <a:t>maken</a:t>
            </a:r>
          </a:p>
          <a:p>
            <a:pPr marL="342900" indent="-342900">
              <a:buAutoNum type="arabicPeriod"/>
            </a:pPr>
            <a:r>
              <a:rPr lang="nl-NL" dirty="0" smtClean="0"/>
              <a:t>Opdracht </a:t>
            </a:r>
            <a:r>
              <a:rPr lang="nl-NL" dirty="0" err="1" smtClean="0"/>
              <a:t>afdelingsplan</a:t>
            </a:r>
            <a:r>
              <a:rPr lang="nl-NL" dirty="0" err="1" smtClean="0">
                <a:sym typeface="Wingdings" panose="05000000000000000000" pitchFamily="2" charset="2"/>
              </a:rPr>
              <a:t></a:t>
            </a:r>
            <a:r>
              <a:rPr lang="nl-NL" dirty="0" err="1" smtClean="0"/>
              <a:t>bekijken</a:t>
            </a:r>
            <a:endParaRPr lang="nl-NL" dirty="0" smtClean="0"/>
          </a:p>
          <a:p>
            <a:pPr marL="342900" indent="-3429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A6386E-AE15-41A3-890A-93585505B329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741</TotalTime>
  <Words>344</Words>
  <Application>Microsoft Office PowerPoint</Application>
  <PresentationFormat>Diavoorstelling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130</cp:revision>
  <dcterms:created xsi:type="dcterms:W3CDTF">2016-05-29T10:04:13Z</dcterms:created>
  <dcterms:modified xsi:type="dcterms:W3CDTF">2018-04-03T08:29:22Z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